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70" r:id="rId11"/>
    <p:sldId id="265" r:id="rId12"/>
    <p:sldId id="267" r:id="rId13"/>
    <p:sldId id="268" r:id="rId14"/>
    <p:sldId id="269" r:id="rId15"/>
    <p:sldId id="266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5714" autoAdjust="0"/>
  </p:normalViewPr>
  <p:slideViewPr>
    <p:cSldViewPr>
      <p:cViewPr varScale="1">
        <p:scale>
          <a:sx n="56" d="100"/>
          <a:sy n="56" d="100"/>
        </p:scale>
        <p:origin x="-94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AC91F-AB82-4549-A500-2C1DB736769E}" type="datetimeFigureOut">
              <a:rPr lang="ru-RU" smtClean="0"/>
              <a:pPr/>
              <a:t>10.03.2012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BDCF4-DE07-459E-8685-5B4866A4D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BDCF4-DE07-459E-8685-5B4866A4DCC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BDCF4-DE07-459E-8685-5B4866A4DCC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Ядром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Amazon Web Services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служит система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Amazon Elastic Compute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Amazon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EC2) совместно с сервисами хранения. EC2 предоставляет пользователю выбор виртуальных машин, которые можно запустить в распределенной вычислительной среде.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акже предоставляет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балансировщик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нагрузки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Load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Balancer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Виртуальная машина (называется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Amazon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Machine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AMI) может быть основана практически на любой операционной системе (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inux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Oracle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и обеспечивать работу с любой программной инфраструктурой (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MySQL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Oracle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др.).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Сервис предоставляется в настоящем облаке, то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сервер может легко мигрировать между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разными узлами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хранилище легко может быть расширено до почти безразмерного. Потому-то в названии и звучит слово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Elastic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Эластичный.</a:t>
            </a:r>
          </a:p>
          <a:p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Балансировка нагрузки 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автомасштабирование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являются очень важными функциями EC2. Вы можете создать правила при которых станет возможно автоматически увеличить количество серверов, например, если один или несколько серверов не справляются с нагрузкой. Контроль за здоровьем серверов ведёт ещё один сервис AWS —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Amazon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Watch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С помощью этого сервиса можно создавать разного рода проверки —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checks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с помощью которых контролируются важнейшие показатели работы ОС.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Добавление почти бесконечного количества дисков с почти бесконечным объёмом хранения. EBS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Elastic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Storage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— это один из типов хранилища в EC2. Особенность его такова, что диски, создаваемые по этой технологии не зависимы от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расположения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сервера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расположены на специальных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Storage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серверах, в отличии от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Instance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хранилищ, которые расположены непосредственно на серверах виртуализации.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Используя EBS, к запущенным серверам можно “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наживую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 добавлять диски любого размера.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BDCF4-DE07-459E-8685-5B4866A4DCC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BDCF4-DE07-459E-8685-5B4866A4DCC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сервис баз данных, который выносится на отдельную машину. Проще говоря, это отдельные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серверы, оптимизированные для работы с базами данных.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Amazon RDS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доступны следующие Системы Управления Базами Данных: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MySQL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community edition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Oracle Database Standard Edition One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Oracle Database Standard Edition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Oracle Database Enterprise Edition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BDCF4-DE07-459E-8685-5B4866A4DC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7644-F5D4-4372-98AA-89FF0E5D6E74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103A-6E54-465A-8EA4-411B2BB7B7EC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5BB70-E544-45C8-9F7E-2F0514589761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A586-E88D-42BD-9FC9-3A2B410CA58E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40EB-ED7D-408D-9FA1-E7714A8BF54D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5653-0A1C-475D-BECB-0AC144E2B78B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C437-F8BF-4D63-B09D-94ED5F907374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C039-ACB7-4D82-A158-1FD5D196ACBE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29E9-1241-4ED3-A83C-51C5AD0D712C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47DD-7CDA-4CC7-8B63-C4C9920EE35A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7D433-E2AE-49E9-8B99-90D1B76820D3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999F2-A121-4508-B69C-AA757DF791F6}" type="datetime1">
              <a:rPr lang="ru-RU" smtClean="0"/>
              <a:pPr/>
              <a:t>10.03.2012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F1DDE-311C-4865-9AB7-C20C8CB9A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3288" y="4143380"/>
            <a:ext cx="5600712" cy="1171582"/>
          </a:xfrm>
        </p:spPr>
        <p:txBody>
          <a:bodyPr/>
          <a:lstStyle/>
          <a:p>
            <a:r>
              <a:rPr lang="en-US" dirty="0" smtClean="0"/>
              <a:t>Amazon Web Services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5072074"/>
            <a:ext cx="5414978" cy="785818"/>
          </a:xfrm>
        </p:spPr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Д.И. </a:t>
            </a:r>
            <a:r>
              <a:rPr lang="ru-RU" dirty="0" err="1" smtClean="0">
                <a:solidFill>
                  <a:schemeClr val="bg2"/>
                </a:solidFill>
              </a:rPr>
              <a:t>Свирихин</a:t>
            </a:r>
            <a:r>
              <a:rPr lang="ru-RU" dirty="0" smtClean="0">
                <a:solidFill>
                  <a:schemeClr val="bg2"/>
                </a:solidFill>
              </a:rPr>
              <a:t> (ВМИ-115)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CloudFront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Сервис доставки </a:t>
            </a:r>
            <a:r>
              <a:rPr lang="ru-RU" dirty="0" err="1" smtClean="0"/>
              <a:t>контента</a:t>
            </a:r>
            <a:r>
              <a:rPr lang="ru-RU" dirty="0" smtClean="0"/>
              <a:t> конечному пользователю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Обеспечивает минимальную латентность предоставления статического и потокового </a:t>
            </a:r>
            <a:r>
              <a:rPr lang="ru-RU" dirty="0" err="1" smtClean="0"/>
              <a:t>контента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Другие сервисы </a:t>
            </a:r>
            <a:r>
              <a:rPr lang="en-US" dirty="0" smtClean="0"/>
              <a:t>AWS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Simple Queue Service</a:t>
            </a:r>
            <a:endParaRPr lang="ru-RU" dirty="0" smtClean="0"/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Сервис построения очередей событий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Simple Notification Service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Сервис отправки уведомлений из облака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Identity and Access Management 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Контроль прав доступа ко всем сервисам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Создание групп пользователей с определенными правами</a:t>
            </a: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11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Другие сервисы </a:t>
            </a:r>
            <a:r>
              <a:rPr lang="en-US" dirty="0" smtClean="0"/>
              <a:t>AWS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3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Simple Email Service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Используется для почтовых рассылок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Высокая репутация </a:t>
            </a:r>
            <a:r>
              <a:rPr lang="en-US" dirty="0" smtClean="0"/>
              <a:t>IP-</a:t>
            </a:r>
            <a:r>
              <a:rPr lang="ru-RU" dirty="0" smtClean="0"/>
              <a:t>адресов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Сотни тысяч писем в день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Elastic IP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Привязка статического </a:t>
            </a:r>
            <a:r>
              <a:rPr lang="en-US" dirty="0" smtClean="0"/>
              <a:t>IP</a:t>
            </a:r>
            <a:r>
              <a:rPr lang="ru-RU" dirty="0" smtClean="0"/>
              <a:t>-адреса к </a:t>
            </a:r>
            <a:r>
              <a:rPr lang="ru-RU" dirty="0" err="1" smtClean="0"/>
              <a:t>аккаунту</a:t>
            </a:r>
            <a:r>
              <a:rPr lang="ru-RU" dirty="0" smtClean="0"/>
              <a:t> пользователя</a:t>
            </a:r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Возможность замены адреса сервера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12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Watch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Используется для мониторинга облачных ресурсов, состояния серверов и сервисов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Управляет масштабированием и балансировкой нагрузки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Оповещает об угрозах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13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Watch</a:t>
            </a:r>
            <a:endParaRPr lang="ru-RU" dirty="0"/>
          </a:p>
        </p:txBody>
      </p:sp>
      <p:pic>
        <p:nvPicPr>
          <p:cNvPr id="5" name="Содержимое 4" descr="b639d651064e5cecec242240d51e.injoi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25816"/>
            <a:ext cx="8229600" cy="3674731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14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Private Cloud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Безопасная связь между </a:t>
            </a:r>
            <a:br>
              <a:rPr lang="ru-RU" dirty="0" smtClean="0"/>
            </a:br>
            <a:r>
              <a:rPr lang="ru-RU" dirty="0" smtClean="0"/>
              <a:t>корпоративной сетью и </a:t>
            </a:r>
            <a:r>
              <a:rPr lang="en-US" dirty="0" smtClean="0"/>
              <a:t>EC2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Импорт корпоративных</a:t>
            </a:r>
            <a:br>
              <a:rPr lang="ru-RU" dirty="0" smtClean="0"/>
            </a:br>
            <a:r>
              <a:rPr lang="ru-RU" dirty="0" smtClean="0"/>
              <a:t>виртуальных машин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</p:txBody>
      </p:sp>
      <p:pic>
        <p:nvPicPr>
          <p:cNvPr id="8" name="Содержимое 7" descr="200px-Amazon_Virtual_Private_Cloud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15074" y="1571612"/>
            <a:ext cx="1905000" cy="2505075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15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Обеспечивает максимальную гибкость при разработке и внедрении облачных решений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Решение, преимущественно, для крупных организаций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16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Web Services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Стандарт «</a:t>
            </a:r>
            <a:r>
              <a:rPr lang="en-US" dirty="0" smtClean="0"/>
              <a:t>de facto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smtClean="0"/>
              <a:t>в области облачной инфраструктуры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Богатый выбор образов заранее сконфигурированных серверов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Возможность использования собственной среды исполнения приложений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Web Services</a:t>
            </a:r>
            <a:endParaRPr lang="ru-RU" dirty="0"/>
          </a:p>
        </p:txBody>
      </p:sp>
      <p:pic>
        <p:nvPicPr>
          <p:cNvPr id="5" name="Содержимое 4" descr="amaz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5480" y="1706534"/>
            <a:ext cx="7613040" cy="4313294"/>
          </a:xfr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Elastic Compute Cloud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Предоставляет </a:t>
            </a:r>
            <a:r>
              <a:rPr lang="en-US" dirty="0" smtClean="0"/>
              <a:t>AMI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Windows, Linux, Oracle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MySQL</a:t>
            </a:r>
            <a:r>
              <a:rPr lang="en-US" dirty="0" smtClean="0"/>
              <a:t>, Oracle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Расположен в облаке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Балансировка нагрузки и масштабирование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Пространство в </a:t>
            </a:r>
            <a:r>
              <a:rPr lang="en-US" dirty="0" smtClean="0"/>
              <a:t>Elastic Block Storage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Мгновенные образы (</a:t>
            </a:r>
            <a:r>
              <a:rPr lang="en-US" dirty="0" smtClean="0"/>
              <a:t>Snapshots)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Elastic Compute Cloud</a:t>
            </a:r>
            <a:endParaRPr lang="ru-RU" dirty="0"/>
          </a:p>
        </p:txBody>
      </p:sp>
      <p:pic>
        <p:nvPicPr>
          <p:cNvPr id="4" name="Содержимое 3" descr="f155db8e2ca55a6cf6a66fe283fa.injoi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7" y="1223736"/>
            <a:ext cx="5572166" cy="5278892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информацией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Elastic Block Storage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Simple Storage Service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Relational Database Service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CloudFront</a:t>
            </a: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Storage Service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Все операции сервиса доступны по </a:t>
            </a:r>
            <a:r>
              <a:rPr lang="en-US" dirty="0" smtClean="0"/>
              <a:t>REST </a:t>
            </a:r>
            <a:r>
              <a:rPr lang="ru-RU" dirty="0" smtClean="0"/>
              <a:t>и </a:t>
            </a:r>
            <a:r>
              <a:rPr lang="en-US" dirty="0" smtClean="0"/>
              <a:t>SOAP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Безразмерное пространство для хранения файлов от 1 Б до 5 ТБ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Файлы хранятся в </a:t>
            </a:r>
            <a:r>
              <a:rPr lang="ru-RU" dirty="0" err="1" smtClean="0"/>
              <a:t>бакетах</a:t>
            </a:r>
            <a:endParaRPr lang="ru-RU" dirty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Политики безопасности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Логгирование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Контроль версий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 Service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Доступно четыре СУБД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MySQL</a:t>
            </a:r>
            <a:r>
              <a:rPr lang="en-US" dirty="0" smtClean="0"/>
              <a:t> community edition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Oracle Database Standard Edition One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Oracle Database Standard Edition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Oracle Database Enterprise Edition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Гибкая настройка доступа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Автоматический </a:t>
            </a:r>
            <a:r>
              <a:rPr lang="ru-RU" dirty="0" err="1" smtClean="0"/>
              <a:t>бекап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Автоматическое обновление</a:t>
            </a:r>
          </a:p>
          <a:p>
            <a:pPr>
              <a:buFont typeface="Wingdings" pitchFamily="2" charset="2"/>
              <a:buChar char="§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 Service</a:t>
            </a:r>
            <a:endParaRPr lang="ru-RU" dirty="0"/>
          </a:p>
        </p:txBody>
      </p:sp>
      <p:pic>
        <p:nvPicPr>
          <p:cNvPr id="5" name="Содержимое 4" descr="687a394430b4d026a3db351da593.injoi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15949"/>
            <a:ext cx="8229600" cy="2894464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1DDE-311C-4865-9AB7-C20C8CB9AA09}" type="slidenum">
              <a:rPr lang="ru-RU" smtClean="0">
                <a:solidFill>
                  <a:schemeClr val="tx1"/>
                </a:solidFill>
              </a:rPr>
              <a:pPr/>
              <a:t>9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365</Words>
  <Application>Microsoft Office PowerPoint</Application>
  <PresentationFormat>Экран (4:3)</PresentationFormat>
  <Paragraphs>99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Amazon Web Services</vt:lpstr>
      <vt:lpstr>Amazon Web Services</vt:lpstr>
      <vt:lpstr>Amazon Web Services</vt:lpstr>
      <vt:lpstr>Amazon Elastic Compute Cloud</vt:lpstr>
      <vt:lpstr>Amazon Elastic Compute Cloud</vt:lpstr>
      <vt:lpstr>Работа с информацией</vt:lpstr>
      <vt:lpstr>Simple Storage Service</vt:lpstr>
      <vt:lpstr>Relational Database Service</vt:lpstr>
      <vt:lpstr>Relational Database Service</vt:lpstr>
      <vt:lpstr>CloudFront</vt:lpstr>
      <vt:lpstr>Другие сервисы AWS</vt:lpstr>
      <vt:lpstr>Другие сервисы AWS</vt:lpstr>
      <vt:lpstr>Cloud Watch</vt:lpstr>
      <vt:lpstr>Cloud Watch</vt:lpstr>
      <vt:lpstr>Virtual Private Cloud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DMN</dc:creator>
  <cp:lastModifiedBy>DMN</cp:lastModifiedBy>
  <cp:revision>128</cp:revision>
  <dcterms:created xsi:type="dcterms:W3CDTF">2012-03-09T06:14:49Z</dcterms:created>
  <dcterms:modified xsi:type="dcterms:W3CDTF">2012-03-10T07:15:34Z</dcterms:modified>
</cp:coreProperties>
</file>